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2" r:id="rId10"/>
    <p:sldId id="347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348" r:id="rId30"/>
    <p:sldId id="351" r:id="rId31"/>
    <p:sldId id="349" r:id="rId32"/>
    <p:sldId id="294" r:id="rId33"/>
    <p:sldId id="350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69" r:id="rId42"/>
    <p:sldId id="370" r:id="rId43"/>
    <p:sldId id="371" r:id="rId44"/>
    <p:sldId id="293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58" r:id="rId63"/>
    <p:sldId id="362" r:id="rId64"/>
    <p:sldId id="363" r:id="rId65"/>
    <p:sldId id="359" r:id="rId66"/>
    <p:sldId id="360" r:id="rId67"/>
    <p:sldId id="361" r:id="rId68"/>
    <p:sldId id="312" r:id="rId69"/>
    <p:sldId id="372" r:id="rId70"/>
    <p:sldId id="313" r:id="rId71"/>
    <p:sldId id="315" r:id="rId72"/>
    <p:sldId id="316" r:id="rId73"/>
    <p:sldId id="317" r:id="rId74"/>
    <p:sldId id="318" r:id="rId75"/>
    <p:sldId id="314" r:id="rId76"/>
    <p:sldId id="364" r:id="rId77"/>
    <p:sldId id="319" r:id="rId78"/>
    <p:sldId id="320" r:id="rId79"/>
    <p:sldId id="321" r:id="rId80"/>
    <p:sldId id="322" r:id="rId81"/>
    <p:sldId id="324" r:id="rId82"/>
    <p:sldId id="323" r:id="rId83"/>
    <p:sldId id="356" r:id="rId84"/>
    <p:sldId id="365" r:id="rId85"/>
    <p:sldId id="325" r:id="rId86"/>
    <p:sldId id="357" r:id="rId87"/>
    <p:sldId id="326" r:id="rId88"/>
    <p:sldId id="366" r:id="rId89"/>
    <p:sldId id="327" r:id="rId90"/>
    <p:sldId id="328" r:id="rId91"/>
    <p:sldId id="329" r:id="rId92"/>
    <p:sldId id="330" r:id="rId93"/>
    <p:sldId id="331" r:id="rId94"/>
    <p:sldId id="367" r:id="rId95"/>
    <p:sldId id="332" r:id="rId96"/>
    <p:sldId id="333" r:id="rId97"/>
    <p:sldId id="334" r:id="rId98"/>
    <p:sldId id="335" r:id="rId99"/>
    <p:sldId id="336" r:id="rId100"/>
    <p:sldId id="337" r:id="rId101"/>
    <p:sldId id="338" r:id="rId102"/>
    <p:sldId id="339" r:id="rId103"/>
    <p:sldId id="340" r:id="rId104"/>
    <p:sldId id="341" r:id="rId105"/>
    <p:sldId id="342" r:id="rId106"/>
    <p:sldId id="343" r:id="rId107"/>
    <p:sldId id="344" r:id="rId108"/>
    <p:sldId id="345" r:id="rId109"/>
    <p:sldId id="346" r:id="rId110"/>
    <p:sldId id="373" r:id="rId111"/>
    <p:sldId id="374" r:id="rId112"/>
    <p:sldId id="375" r:id="rId113"/>
    <p:sldId id="376" r:id="rId114"/>
    <p:sldId id="377" r:id="rId115"/>
    <p:sldId id="378" r:id="rId116"/>
    <p:sldId id="368" r:id="rId117"/>
    <p:sldId id="352" r:id="rId118"/>
    <p:sldId id="353" r:id="rId119"/>
    <p:sldId id="354" r:id="rId120"/>
    <p:sldId id="355" r:id="rId1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0155" autoAdjust="0"/>
    <p:restoredTop sz="94660"/>
  </p:normalViewPr>
  <p:slideViewPr>
    <p:cSldViewPr>
      <p:cViewPr varScale="1">
        <p:scale>
          <a:sx n="113" d="100"/>
          <a:sy n="113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6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7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7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9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0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3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7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8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0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8190-B917-4F2F-99BF-D7E2D1A2A14F}" type="datetimeFigureOut">
              <a:rPr lang="de-DE" smtClean="0"/>
              <a:t>22.07.2019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8609F-819E-4650-ABC1-59B244E17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06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348879"/>
            <a:ext cx="7772400" cy="2160241"/>
          </a:xfrm>
        </p:spPr>
        <p:txBody>
          <a:bodyPr>
            <a:normAutofit/>
          </a:bodyPr>
          <a:lstStyle/>
          <a:p>
            <a:r>
              <a:rPr lang="de-DE" dirty="0" smtClean="0"/>
              <a:t>Willkommen zur Einweihung vom Hospiz Horizont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>
            <a:normAutofit/>
          </a:bodyPr>
          <a:lstStyle/>
          <a:p>
            <a:r>
              <a:rPr lang="de-DE" dirty="0" smtClean="0"/>
              <a:t>Samstag, 20. Juli 2019</a:t>
            </a:r>
          </a:p>
        </p:txBody>
      </p:sp>
      <p:pic>
        <p:nvPicPr>
          <p:cNvPr id="5" name="Picture 2" descr="X:\CV-Kommunikation\2_Horizont\7_Agentur\HORIZONT\Grafiken für Stellenanzeigen\HVS_Pers_anz_Kopf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22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92280" y="6237312"/>
            <a:ext cx="1760240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November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CV-Kommunikation\2_Horizont\4_Bilder\Palliativ daheim\Gruppenbild SAP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9329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Team von Palliativ daheim nimmt am 01.11.16 als erstes seinen Dienst auf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9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X:\CV-Kommunikation\2_Horizont\4_Bilder\Baufortschritt\2019_07\DSCN055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"/>
          <a:stretch/>
        </p:blipFill>
        <p:spPr bwMode="auto">
          <a:xfrm>
            <a:off x="0" y="0"/>
            <a:ext cx="9144000" cy="609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6" name="Picture 2" descr="X:\CV-Kommunikation\2_Horizont\4_Bilder\Baufortschritt\2019_07\DSCN055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5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5373215"/>
            <a:ext cx="1800200" cy="1169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Der Innenausbau schreitet voran!</a:t>
            </a:r>
          </a:p>
        </p:txBody>
      </p:sp>
    </p:spTree>
    <p:extLst>
      <p:ext uri="{BB962C8B-B14F-4D97-AF65-F5344CB8AC3E}">
        <p14:creationId xmlns:p14="http://schemas.microsoft.com/office/powerpoint/2010/main" val="337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X:\CV-Kommunikation\2_Horizont\4_Bilder\Baufortschritt\2019_07\DSCN056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46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107504" y="5157192"/>
            <a:ext cx="1800200" cy="1169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Noch steht der Veranstaltungsraum voller </a:t>
            </a:r>
            <a:r>
              <a:rPr lang="de-DE" sz="1800" dirty="0" err="1" smtClean="0">
                <a:solidFill>
                  <a:schemeClr val="tx1"/>
                </a:solidFill>
              </a:rPr>
              <a:t>unausgepackter</a:t>
            </a:r>
            <a:r>
              <a:rPr lang="de-DE" sz="1800" dirty="0" smtClean="0">
                <a:solidFill>
                  <a:schemeClr val="tx1"/>
                </a:solidFill>
              </a:rPr>
              <a:t> Möbel</a:t>
            </a:r>
          </a:p>
        </p:txBody>
      </p:sp>
    </p:spTree>
    <p:extLst>
      <p:ext uri="{BB962C8B-B14F-4D97-AF65-F5344CB8AC3E}">
        <p14:creationId xmlns:p14="http://schemas.microsoft.com/office/powerpoint/2010/main" val="25816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X:\CV-Kommunikation\2_Horizont\4_Bilder\Baufortschritt\2019_07\DSCN056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49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13821" y="4869160"/>
            <a:ext cx="1800200" cy="1169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Das Café hinkt leider etwas hinterher – die Eröffnung ist für Herbst 2019 geplant</a:t>
            </a:r>
          </a:p>
        </p:txBody>
      </p:sp>
    </p:spTree>
    <p:extLst>
      <p:ext uri="{BB962C8B-B14F-4D97-AF65-F5344CB8AC3E}">
        <p14:creationId xmlns:p14="http://schemas.microsoft.com/office/powerpoint/2010/main" val="26328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X:\CV-Kommunikation\2_Horizont\4_Bilder\Baufortschritt\2019_07\DSCN056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45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5373215"/>
            <a:ext cx="1800200" cy="1169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Rückseite vom Hospiz ist bereits schön begrünt</a:t>
            </a:r>
          </a:p>
        </p:txBody>
      </p:sp>
    </p:spTree>
    <p:extLst>
      <p:ext uri="{BB962C8B-B14F-4D97-AF65-F5344CB8AC3E}">
        <p14:creationId xmlns:p14="http://schemas.microsoft.com/office/powerpoint/2010/main" val="33013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X:\CV-Kommunikation\2_Horizont\4_Bilder\Baufortschritt\2019_07\DSCN056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53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3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X:\CV-Kommunikation\2_Horizont\4_Bilder\Baufortschritt\2019_07\DSCN056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4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34781" y="4077072"/>
            <a:ext cx="1800200" cy="1169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Auf dem Gelände vom Trauerort wird noch schwer geschafft – eröffnet wird im Herbst/Winter 2019</a:t>
            </a:r>
          </a:p>
        </p:txBody>
      </p:sp>
    </p:spTree>
    <p:extLst>
      <p:ext uri="{BB962C8B-B14F-4D97-AF65-F5344CB8AC3E}">
        <p14:creationId xmlns:p14="http://schemas.microsoft.com/office/powerpoint/2010/main" val="19018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X:\CV-Kommunikation\2_Horizont\4_Bilder\Baufortschritt\2019_07\DSCN056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4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5373215"/>
            <a:ext cx="1800200" cy="1169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Blick zwischen Villa Wetzstein und Neubau</a:t>
            </a:r>
          </a:p>
        </p:txBody>
      </p:sp>
    </p:spTree>
    <p:extLst>
      <p:ext uri="{BB962C8B-B14F-4D97-AF65-F5344CB8AC3E}">
        <p14:creationId xmlns:p14="http://schemas.microsoft.com/office/powerpoint/2010/main" val="180115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X:\CV-Kommunikation\2_Horizont\4_Bilder\Baufortschritt\2019_07\DSCN057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52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1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X:\CV-Kommunikation\2_Horizont\4_Bilder\Baufortschritt\2019_07\DSCN057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4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5373215"/>
            <a:ext cx="1800200" cy="1169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Blick auf den Innenhof</a:t>
            </a:r>
          </a:p>
        </p:txBody>
      </p:sp>
    </p:spTree>
    <p:extLst>
      <p:ext uri="{BB962C8B-B14F-4D97-AF65-F5344CB8AC3E}">
        <p14:creationId xmlns:p14="http://schemas.microsoft.com/office/powerpoint/2010/main" val="13868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X:\CV-Kommunikation\2_Horizont\4_Bilder\Baufortschritt\2017_02\Villa Wetzstein _17_02_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9329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Für die Tiefgarage muss der Zugang zur Villa Wetzstein gelegt werden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22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letzten Arbeiten am Bau und an der Außenanlage </a:t>
            </a:r>
          </a:p>
        </p:txBody>
      </p:sp>
      <p:pic>
        <p:nvPicPr>
          <p:cNvPr id="2" name="Picture 3" descr="X:\CV-Kommunikation\2_Horizont\4_Bilder\Baufortschritt\2019_07\DSCN05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720" y="-12741"/>
            <a:ext cx="7884368" cy="5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letzten Arbeiten am Bau und an der Außenanlage </a:t>
            </a:r>
          </a:p>
        </p:txBody>
      </p:sp>
      <p:pic>
        <p:nvPicPr>
          <p:cNvPr id="2050" name="Picture 2" descr="X:\CV-Kommunikation\2_Horizont\4_Bilder\Baufortschritt\2019_07\DSCN05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-8963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2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letzten Arbeiten am Bau und an der Außenanlage </a:t>
            </a:r>
          </a:p>
        </p:txBody>
      </p:sp>
      <p:pic>
        <p:nvPicPr>
          <p:cNvPr id="3074" name="Picture 2" descr="X:\CV-Kommunikation\2_Horizont\4_Bilder\Baufortschritt\2019_07\DSCN058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1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0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letzten Arbeiten am Bau und an der Außenanlage </a:t>
            </a:r>
          </a:p>
        </p:txBody>
      </p:sp>
      <p:pic>
        <p:nvPicPr>
          <p:cNvPr id="4098" name="Picture 2" descr="X:\CV-Kommunikation\2_Horizont\4_Bilder\Baufortschritt\2019_07\DSCN059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0"/>
            <a:ext cx="484670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letzten Arbeiten am Bau und an der Außenanlage </a:t>
            </a:r>
          </a:p>
        </p:txBody>
      </p:sp>
      <p:pic>
        <p:nvPicPr>
          <p:cNvPr id="5122" name="Picture 2" descr="X:\CV-Kommunikation\2_Horizont\4_Bilder\Baufortschritt\2019_07\DSCN059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1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letzten Arbeiten am Bau und an der Außenanlage </a:t>
            </a:r>
          </a:p>
        </p:txBody>
      </p:sp>
      <p:pic>
        <p:nvPicPr>
          <p:cNvPr id="6146" name="Picture 2" descr="X:\CV-Kommunikation\2_Horizont\4_Bilder\Baufortschritt\2019_07\DSCN059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3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509575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70260"/>
            <a:ext cx="510675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993066"/>
            <a:ext cx="509684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58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X:\CV-Kommunikation\2_Horizont\4_Bilder\Guter Schluck\GuterSchluck_Alle_60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" y="-16768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Unsere neue Aktion: der Horizont-Wein „Guter Schluck“</a:t>
            </a:r>
          </a:p>
        </p:txBody>
      </p:sp>
    </p:spTree>
    <p:extLst>
      <p:ext uri="{BB962C8B-B14F-4D97-AF65-F5344CB8AC3E}">
        <p14:creationId xmlns:p14="http://schemas.microsoft.com/office/powerpoint/2010/main" val="17513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X:\CV-Kommunikation\2_Horizont\4_Bilder\Guter Schluck\GuterSchluck_Chardonnay_59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2" y="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„Guter Schluck“: Chardonnay</a:t>
            </a:r>
          </a:p>
        </p:txBody>
      </p:sp>
    </p:spTree>
    <p:extLst>
      <p:ext uri="{BB962C8B-B14F-4D97-AF65-F5344CB8AC3E}">
        <p14:creationId xmlns:p14="http://schemas.microsoft.com/office/powerpoint/2010/main" val="8197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X:\CV-Kommunikation\2_Horizont\4_Bilder\Guter Schluck\GuterSchluck_Gutedel_6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" y="12411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„Guter Schluck“: Gutedel</a:t>
            </a:r>
          </a:p>
        </p:txBody>
      </p:sp>
    </p:spTree>
    <p:extLst>
      <p:ext uri="{BB962C8B-B14F-4D97-AF65-F5344CB8AC3E}">
        <p14:creationId xmlns:p14="http://schemas.microsoft.com/office/powerpoint/2010/main" val="12595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März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X:\CV-Kommunikation\2_Horizont\4_Bilder\Baufortschritt\2017_03\Villa Wetzstein _17_03_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Villa Wetzstein während der Sanierung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79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X:\CV-Kommunikation\2_Horizont\4_Bilder\Guter Schluck\GuterSchluck_Schorsch_599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" y="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165304"/>
            <a:ext cx="5832648" cy="3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„Guter Schluck“: Schorsch </a:t>
            </a:r>
            <a:r>
              <a:rPr lang="de-DE" sz="1800" smtClean="0">
                <a:solidFill>
                  <a:schemeClr val="tx1"/>
                </a:solidFill>
              </a:rPr>
              <a:t>(Rotwein)</a:t>
            </a:r>
            <a:endParaRPr lang="de-DE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März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X:\CV-Kommunikation\2_Horizont\4_Bilder\Baufortschritt\2017_03\Villa Wetzstein _17_03_13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235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Neubau beginnt bald..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80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X:\CV-Kommunikation\2_Horizont\4_Bilder\Baufortschritt\2017_07\Villa Wetzstein _17_07_19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711011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9" y="5085184"/>
            <a:ext cx="2180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… doch zunächst muss noch der Anbau vom Grünen Haus verschwinden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3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X:\CV-Kommunikation\2_Horizont\4_Bilder\Baufortschritt\2017_07\Villa Wetzstein _17_07_28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729013" cy="66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9" y="5085184"/>
            <a:ext cx="218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Baugrube wird ausgehoben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7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X:\CV-Kommunikation\2_Horizont\4_Bilder\Baufortschritt\2017_07\Villa Wetzstein _17_07_28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8" y="-1"/>
            <a:ext cx="3729012" cy="66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X:\CV-Kommunikation\2_Horizont\4_Bilder\Grundsteinlegung 20.07.17\Grundsteinlegung_20.07.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42743"/>
            <a:ext cx="7582127" cy="505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8" y="5805264"/>
            <a:ext cx="520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Grundsteinlegung für den Neubau. Heute vor genau zwei Jahren!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X:\CV-Kommunikation\2_Horizont\4_Bilder\Baufortschritt\2017_08\Villa Wetzstein _17_08_09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7" y="6000750"/>
            <a:ext cx="520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</a:t>
            </a:r>
            <a:r>
              <a:rPr lang="de-DE" dirty="0" smtClean="0"/>
              <a:t>n Bezug auf die denkmalgeschützte Sanierung müssen Besonderheiten beachtet werden…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403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X:\CV-Kommunikation\2_Horizont\4_Bilder\Baufortschritt\2017_08\Villa Wetzstein _17_08_14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7" y="6000750"/>
            <a:ext cx="520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Es wird tiefer gegraben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8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April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X:\CV-Kommunikation\2_Horizont\4_Bilder\Baufortschritt\2016_04\Villa Wetzstein _16_04_27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5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Bau beginnt mit dem Abriss der Garagen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3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X:\CV-Kommunikation\2_Horizont\4_Bilder\Baufortschritt\2017_08\Villa Wetzstein _17_08_14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7" y="6000750"/>
            <a:ext cx="520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Blick von der Hegaustraße 27 auf die Baugrube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91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X:\CV-Kommunikation\2_Horizont\4_Bilder\Baufortschritt\2017_08\Villa Wetzstein_17.08.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9" y="5085184"/>
            <a:ext cx="1604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Wir haben ein Bauschild!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6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CV-Kommunikation\2_Horizont\4_Bilder\Baufortschritt\2017_08\Villa Wetzstein_170822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89400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9" y="5085184"/>
            <a:ext cx="1676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Baugrube wird tiefer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67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:\CV-Kommunikation\2_Horizont\4_Bilder\Baufortschritt\2017_08\Villa Wetzstein_170822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9" y="5085184"/>
            <a:ext cx="1676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Baugrube wird tiefer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34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:\CV-Kommunikation\2_Horizont\4_Bilder\Baufortschritt\2017_08\Villa Wetzstein_170822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5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:\CV-Kommunikation\2_Horizont\4_Bilder\Baufortschritt\2017_08\Villa Wetzstein_170822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August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X:\CV-Kommunikation\2_Horizont\4_Bilder\Baufortschritt\2017_08\Villa Wetzstein_170822k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2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92280" y="6237312"/>
            <a:ext cx="1944216" cy="36004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X:\CV-Kommunikation\2_Horizont\4_Bilder\Baufortschritt\2017_09\Villa Wetzstein_17.09.17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X:\CV-Kommunikation\2_Horizont\4_Bilder\Baufortschritt\2017_10\Villa Wetzstein_08.10.17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0919" y="5085184"/>
            <a:ext cx="1676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Bald wird mit den Arbeiten am Keller begonnen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2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92280" y="6237312"/>
            <a:ext cx="1760240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:\CV-Kommunikation\2_Horizont\4_Bilder\HospizKruste\HospizKruste_Brotlai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1585"/>
            <a:ext cx="7169167" cy="625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6359" y="6148793"/>
            <a:ext cx="1676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Vorstellung der HospizKruste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44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April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:\CV-Kommunikation\2_Horizont\4_Bilder\Baufortschritt\2016_04\Villa Wetzstein _16_04_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Gelände wird freigelegt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09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92280" y="6237312"/>
            <a:ext cx="1760240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X:\CV-Kommunikation\2_Horizont\4_Bilder\HospizKruste\HospizKruste_Banderole+Bodenaufkleber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3284"/>
            <a:ext cx="7641075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6" y="58772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Bodenaufkleber und Banderolen für die HospizKruste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9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092280" y="6237312"/>
            <a:ext cx="1760240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:\CV-Kommunikation\2_Horizont\4_Bilder\HospizKruste\HospizKruste_Gruppenbild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674702"/>
            <a:ext cx="7363886" cy="48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6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Pressevorstellung der HospizKruste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8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Dezember 2017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X:\CV-Kommunikation\2_Horizont\4_Bilder\Baufortschritt\2018_02\P11809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263" y="0"/>
            <a:ext cx="4899692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1520" y="4293096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Bauzaun-</a:t>
            </a:r>
            <a:r>
              <a:rPr lang="de-DE" dirty="0" err="1" smtClean="0"/>
              <a:t>behängung</a:t>
            </a:r>
            <a:r>
              <a:rPr lang="de-DE" dirty="0" smtClean="0"/>
              <a:t> mit Bildern von Emma Wetzstein und dem Grünen Haus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5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:\CV-Kommunikation\2_Horizont\4_Bilder\HospizKruste\Spendenübergabe\Spendenübergabe_HospizKruste_21.02.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344816" cy="551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6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Spendenübergabe HospizKruste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94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X:\CV-Kommunikation\2_Horizont\4_Bilder\Baufortschritt\2018_02\P118097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263" y="0"/>
            <a:ext cx="4953761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504" y="4941168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Neubau nimmt erste Formen 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87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X:\CV-Kommunikation\2_Horizont\4_Bilder\Baufortschritt\2018_02\P11809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" y="1"/>
            <a:ext cx="9143621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6" y="587727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Kurz nach dem Einzug in die Villa Wetzstein stehen auch die Briefkästen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28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X:\CV-Kommunikation\2_Horizont\4_Bilder\Baufortschritt\2018_02\P118097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39104" cy="61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6" y="6186505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Neubau nimmt erste Formen 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7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X:\CV-Kommunikation\2_Horizont\4_Bilder\Baufortschritt\2018_02\P11809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8004"/>
            <a:ext cx="8167096" cy="613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8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X:\CV-Kommunikation\2_Horizont\4_Bilder\Baufortschritt\2018_02\P11809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263" y="0"/>
            <a:ext cx="4951001" cy="65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9512" y="4688241"/>
            <a:ext cx="16017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Kurz vor dem Tag der offenen Tür steht an der Villa Wetzstein noch das Gerüst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68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X:\CV-Kommunikation\2_Horizont\4_Bilder\Baufortschritt\2018_02\P11809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263" y="1"/>
            <a:ext cx="4951001" cy="65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Mai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:\CV-Kommunikation\2_Horizont\4_Bilder\Baufortschritt\2016_05\Villa Wetzstein _16_05_02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8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X:\CV-Kommunikation\2_Horizont\4_Bilder\Baufortschritt\2018_02\P11809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8855"/>
            <a:ext cx="811497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März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CV-Kommunikation\2_Horizont\4_Bilder\Tag der offenen Tür Villa Wetzstein 24.03.18\Besprechungszimmer Hospizverei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2" y="-1232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-13981" y="6146501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Tag der offenen Tür in der Villa Wetzstein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31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März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-13982" y="6146501"/>
            <a:ext cx="5162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Ökumenischer Impuls in der Herz Jesu-Kirche am Tag der offenen Tür in der Villa Wetzstein</a:t>
            </a:r>
            <a:endParaRPr lang="de-DE" dirty="0"/>
          </a:p>
        </p:txBody>
      </p:sp>
      <p:pic>
        <p:nvPicPr>
          <p:cNvPr id="2050" name="Picture 2" descr="X:\CV-Kommunikation\2_Horizont\4_Bilder\Tag der offenen Tür Villa Wetzstein 24.03.18\D72_58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634" y="-1216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6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März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:\CV-Kommunikation\2_Horizont\4_Bilder\Tag der offenen Tür Villa Wetzstein 24.03.18\D72_58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" y="-2606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80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X:\CV-Kommunikation\2_Horizont\4_Bilder\Baufortschritt\2018_07\Neubau_17.07.18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95088" cy="60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1520" y="6146501"/>
            <a:ext cx="206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Rohbau steht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5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X:\CV-Kommunikation\2_Horizont\4_Bilder\Baufortschritt\2018_07\Neubau_17.07.18_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263" y="0"/>
            <a:ext cx="4951001" cy="65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2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X:\CV-Kommunikation\2_Horizont\4_Bilder\Baufortschritt\2018_09\DSCN00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504" y="566124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Blick in den Raum der Stille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735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X:\CV-Kommunikation\2_Horizont\4_Bilder\Baufortschritt\2018_09\DSCN00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X:\CV-Kommunikation\2_Horizont\4_Bilder\Baufortschritt\2018_09\DSCN00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7920" y="5301208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Blick aus dem Besprechungs-zimmer auf den Innenhof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4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X:\CV-Kommunikation\2_Horizont\4_Bilder\Baufortschritt\2018_09\DSCN00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7920" y="530120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Blick in den Veranstaltungs-raum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24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Mai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X:\CV-Kommunikation\2_Horizont\4_Bilder\Baufortschritt\2016_05\Villa Wetzstein _16_05_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X:\CV-Kommunikation\2_Horizont\4_Bilder\Baufortschritt\2018_09\DSCN00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7920" y="5301208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Blick aus dem Wohnzimmer auf die Dachterrasse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05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X:\CV-Kommunikation\2_Horizont\4_Bilder\Baufortschritt\2018_09\DSCN008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7920" y="530120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Sonneneinfall in eines der Gästezimmer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05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X:\CV-Kommunikation\2_Horizont\4_Bilder\Baufortschritt\2018_09\DSCN00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8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18644" y="6332016"/>
            <a:ext cx="4729420" cy="360040"/>
          </a:xfrm>
        </p:spPr>
        <p:txBody>
          <a:bodyPr>
            <a:noAutofit/>
          </a:bodyPr>
          <a:lstStyle/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Blick in das entkernte 1. OG vom Grünen Haus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X:\CV-Kommunikation\2_Horizont\4_Bilder\Baufortschritt\2018_09\DSCN00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2040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7316688" y="6389712"/>
            <a:ext cx="187220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chemeClr val="tx1"/>
                </a:solidFill>
              </a:rPr>
              <a:t>September 2018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X:\CV-Kommunikation\2_Horizont\4_Bilder\Baufortschritt\2018_09\DSCN009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89400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7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X:\CV-Kommunikation\2_Horizont\4_Bilder\Baufortschritt\2018_09\DSCN00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96" y="4199"/>
            <a:ext cx="8244408" cy="61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8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X:\CV-Kommunikation\2_Horizont\4_Bilder\Baufortschritt\2018_09\DSCN00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876006" cy="65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4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X:\CV-Kommunikation\2_Horizont\4_Bilder\Baufortschritt\2018_09\DSCN01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X:\CV-Kommunikation\2_Horizont\4_Bilder\Baufortschritt\2018_09\DSCN01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X:\CV-Kommunikation\2_Horizont\4_Bilder\Baufortschritt\2018_09\DSCN01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Juni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X:\CV-Kommunikation\2_Horizont\4_Bilder\Baufortschritt\2016_06\Villa Wetzstein _16_06_02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Abriss auf dem Wetzstein-Areal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10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5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September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X:\CV-Kommunikation\2_Horizont\4_Bilder\Baufortschritt\2018_09\DSCN01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2204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418644" y="6332016"/>
            <a:ext cx="472942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Horizont-Läufer vom Singener Halbmarathon</a:t>
            </a:r>
          </a:p>
        </p:txBody>
      </p:sp>
    </p:spTree>
    <p:extLst>
      <p:ext uri="{BB962C8B-B14F-4D97-AF65-F5344CB8AC3E}">
        <p14:creationId xmlns:p14="http://schemas.microsoft.com/office/powerpoint/2010/main" val="17259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X:\CV-Kommunikation\2_Horizont\4_Bilder\Baufortschritt\2018_09-12\DSCN016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5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98571" y="5298256"/>
            <a:ext cx="1656184" cy="121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Bauherren vor der Baustelle</a:t>
            </a:r>
          </a:p>
        </p:txBody>
      </p:sp>
    </p:spTree>
    <p:extLst>
      <p:ext uri="{BB962C8B-B14F-4D97-AF65-F5344CB8AC3E}">
        <p14:creationId xmlns:p14="http://schemas.microsoft.com/office/powerpoint/2010/main" val="34295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CV-Kommunikation\2_Horizont\4_Bilder\Richtfest 08.10.18\Fotos Bethle\D72_04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3277"/>
            <a:ext cx="8460432" cy="56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74771" y="6159412"/>
            <a:ext cx="25691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Richtfest vom Neubau</a:t>
            </a:r>
          </a:p>
        </p:txBody>
      </p:sp>
    </p:spTree>
    <p:extLst>
      <p:ext uri="{BB962C8B-B14F-4D97-AF65-F5344CB8AC3E}">
        <p14:creationId xmlns:p14="http://schemas.microsoft.com/office/powerpoint/2010/main" val="32053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X:\CV-Kommunikation\2_Horizont\4_Bilder\Richtfest 08.10.18\Fotos Margot\IMG_10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X:\CV-Kommunikation\2_Horizont\4_Bilder\Richtfest 08.10.18\Fotos Margot\IMG_10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:\CV-Kommunikation\2_Horizont\4_Bilder\Richtfest 08.10.18\Fotos Bethle\D72_044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892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74771" y="6159412"/>
            <a:ext cx="25691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Richtfest vom Neubau</a:t>
            </a:r>
          </a:p>
        </p:txBody>
      </p:sp>
    </p:spTree>
    <p:extLst>
      <p:ext uri="{BB962C8B-B14F-4D97-AF65-F5344CB8AC3E}">
        <p14:creationId xmlns:p14="http://schemas.microsoft.com/office/powerpoint/2010/main" val="14922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:\CV-Kommunikation\2_Horizont\4_Bilder\Richtfest 08.10.18\Fotos Bethle\D72_04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74771" y="6159412"/>
            <a:ext cx="25691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Richtfest vom Neubau</a:t>
            </a:r>
          </a:p>
        </p:txBody>
      </p:sp>
    </p:spTree>
    <p:extLst>
      <p:ext uri="{BB962C8B-B14F-4D97-AF65-F5344CB8AC3E}">
        <p14:creationId xmlns:p14="http://schemas.microsoft.com/office/powerpoint/2010/main" val="20731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X:\CV-Kommunikation\2_Horizont\4_Bilder\Richtfest 08.10.18\Fotos Margot\Berner-Assfalg_Wegmann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0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74771" y="6159412"/>
            <a:ext cx="256918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Richtfest vom Neubau</a:t>
            </a:r>
          </a:p>
        </p:txBody>
      </p:sp>
    </p:spTree>
    <p:extLst>
      <p:ext uri="{BB962C8B-B14F-4D97-AF65-F5344CB8AC3E}">
        <p14:creationId xmlns:p14="http://schemas.microsoft.com/office/powerpoint/2010/main" val="28706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X:\CV-Kommunikation\2_Horizont\4_Bilder\Baufortschritt\2018_09-12\DSCN03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3722"/>
            <a:ext cx="9144000" cy="51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74770" y="6159412"/>
            <a:ext cx="5593374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Start der </a:t>
            </a:r>
            <a:r>
              <a:rPr lang="de-DE" sz="1800" dirty="0" err="1" smtClean="0">
                <a:solidFill>
                  <a:schemeClr val="tx1"/>
                </a:solidFill>
              </a:rPr>
              <a:t>facebook</a:t>
            </a:r>
            <a:r>
              <a:rPr lang="de-DE" sz="1800" dirty="0" smtClean="0">
                <a:solidFill>
                  <a:schemeClr val="tx1"/>
                </a:solidFill>
              </a:rPr>
              <a:t>-Kampagne „Ich unterstütze Horizont“</a:t>
            </a:r>
          </a:p>
        </p:txBody>
      </p:sp>
    </p:spTree>
    <p:extLst>
      <p:ext uri="{BB962C8B-B14F-4D97-AF65-F5344CB8AC3E}">
        <p14:creationId xmlns:p14="http://schemas.microsoft.com/office/powerpoint/2010/main" val="209348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Dezember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:\CV-Kommunikation\2_Horizont\4_Bilder\Kampagne 2018_2019 _Ich unterstütze Horizont\IuH_Fleischmann, Clemens_06.12.18_mi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024" y="0"/>
            <a:ext cx="5117951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274770" y="4221088"/>
            <a:ext cx="1632934" cy="2298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Unser erster Unterstützer im Porträt: Clemens Fleischmann von der Randegger Ottilienquelle</a:t>
            </a:r>
          </a:p>
        </p:txBody>
      </p:sp>
    </p:spTree>
    <p:extLst>
      <p:ext uri="{BB962C8B-B14F-4D97-AF65-F5344CB8AC3E}">
        <p14:creationId xmlns:p14="http://schemas.microsoft.com/office/powerpoint/2010/main" val="25474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X:\CV-Kommunikation\2_Horizont\4_Bilder\Baufortschritt\2016_07\Villa Wetzstein _16_07_06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9329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Wetzstein-Areal ist freigelegt und für den Neubau vorbereitet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Dezember 2018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X:\CV-Kommunikation\2_Horizont\4_Bilder\Baufortschritt\2018_09-12\DSCN033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04408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509120"/>
            <a:ext cx="163293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Auch Familie Tröndle vom „Systemhaus Tröndle“ unterstützt Horizont</a:t>
            </a:r>
          </a:p>
        </p:txBody>
      </p:sp>
    </p:spTree>
    <p:extLst>
      <p:ext uri="{BB962C8B-B14F-4D97-AF65-F5344CB8AC3E}">
        <p14:creationId xmlns:p14="http://schemas.microsoft.com/office/powerpoint/2010/main" val="33573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Januar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X:\CV-Kommunikation\2_Horizont\4_Bilder\Baufortschritt\2019_01\DSCN03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509120"/>
            <a:ext cx="163293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Im Rohbau beginnt der Innenausbau</a:t>
            </a:r>
          </a:p>
        </p:txBody>
      </p:sp>
    </p:spTree>
    <p:extLst>
      <p:ext uri="{BB962C8B-B14F-4D97-AF65-F5344CB8AC3E}">
        <p14:creationId xmlns:p14="http://schemas.microsoft.com/office/powerpoint/2010/main" val="1869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Januar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X:\CV-Kommunikation\2_Horizont\4_Bilder\Baufortschritt\2019_01\DSCN03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Januar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X:\CV-Kommunikation\2_Horizont\4_Bilder\Baufortschritt\2019_01\DSCN034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2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509120"/>
            <a:ext cx="163293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Spenden-übergabe vom „Genusswalken Bohlingen“ </a:t>
            </a:r>
          </a:p>
        </p:txBody>
      </p:sp>
    </p:spTree>
    <p:extLst>
      <p:ext uri="{BB962C8B-B14F-4D97-AF65-F5344CB8AC3E}">
        <p14:creationId xmlns:p14="http://schemas.microsoft.com/office/powerpoint/2010/main" val="3808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Januar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X:\CV-Kommunikation\2_Horizont\4_Bilder\Baufortschritt\2019_01\DSCN034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63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509120"/>
            <a:ext cx="163293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Spenden-übergabe vom Elisabethen-verein Engen</a:t>
            </a:r>
          </a:p>
        </p:txBody>
      </p:sp>
    </p:spTree>
    <p:extLst>
      <p:ext uri="{BB962C8B-B14F-4D97-AF65-F5344CB8AC3E}">
        <p14:creationId xmlns:p14="http://schemas.microsoft.com/office/powerpoint/2010/main" val="31107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Februar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X:\CV-Kommunikation\2_Horizont\4_Bilder\Baufortschritt\2018_09-12\DSCN038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21944"/>
            <a:ext cx="5143500" cy="64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509120"/>
            <a:ext cx="163293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Auch Irene </a:t>
            </a:r>
            <a:r>
              <a:rPr lang="de-DE" sz="1800" dirty="0" err="1" smtClean="0">
                <a:solidFill>
                  <a:schemeClr val="tx1"/>
                </a:solidFill>
              </a:rPr>
              <a:t>Schencken-burger</a:t>
            </a:r>
            <a:r>
              <a:rPr lang="de-DE" sz="1800" dirty="0" smtClean="0">
                <a:solidFill>
                  <a:schemeClr val="tx1"/>
                </a:solidFill>
              </a:rPr>
              <a:t> und ihr Mann Günter unterstützen Horizont</a:t>
            </a:r>
          </a:p>
        </p:txBody>
      </p:sp>
    </p:spTree>
    <p:extLst>
      <p:ext uri="{BB962C8B-B14F-4D97-AF65-F5344CB8AC3E}">
        <p14:creationId xmlns:p14="http://schemas.microsoft.com/office/powerpoint/2010/main" val="2881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Seit März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636650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492896"/>
            <a:ext cx="638154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294158" y="4509120"/>
            <a:ext cx="1973585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Start unserer wöchentlichen Wochenblatt-Kampagne:                „Die Menschen hinter Horizont“</a:t>
            </a:r>
          </a:p>
        </p:txBody>
      </p:sp>
    </p:spTree>
    <p:extLst>
      <p:ext uri="{BB962C8B-B14F-4D97-AF65-F5344CB8AC3E}">
        <p14:creationId xmlns:p14="http://schemas.microsoft.com/office/powerpoint/2010/main" val="32508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März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X:\CV-Kommunikation\2_Horizont\4_Bilder\Baufortschritt\2019_03\DSCN03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März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X:\CV-Kommunikation\2_Horizont\4_Bilder\Baufortschritt\2019_03\DSCN039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04664"/>
            <a:ext cx="8913181" cy="549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8" y="5899942"/>
            <a:ext cx="4269936" cy="553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Spendenübergabe vom Hospizverein Singen und </a:t>
            </a:r>
            <a:r>
              <a:rPr lang="de-DE" sz="1800" dirty="0">
                <a:solidFill>
                  <a:schemeClr val="tx1"/>
                </a:solidFill>
              </a:rPr>
              <a:t>H</a:t>
            </a:r>
            <a:r>
              <a:rPr lang="de-DE" sz="1800" dirty="0" smtClean="0">
                <a:solidFill>
                  <a:schemeClr val="tx1"/>
                </a:solidFill>
              </a:rPr>
              <a:t>egau e.V. </a:t>
            </a:r>
          </a:p>
        </p:txBody>
      </p:sp>
    </p:spTree>
    <p:extLst>
      <p:ext uri="{BB962C8B-B14F-4D97-AF65-F5344CB8AC3E}">
        <p14:creationId xmlns:p14="http://schemas.microsoft.com/office/powerpoint/2010/main" val="20913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April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X:\CV-Kommunikation\2_Horizont\4_Bilder\Baufortschritt\2019_04\DSCN04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8415" y="332656"/>
            <a:ext cx="5143500" cy="602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509120"/>
            <a:ext cx="1613546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„Horizont-Geldmurmel-bahn“ ist in Singener Geschäften auf Wanderschaft</a:t>
            </a:r>
          </a:p>
        </p:txBody>
      </p:sp>
    </p:spTree>
    <p:extLst>
      <p:ext uri="{BB962C8B-B14F-4D97-AF65-F5344CB8AC3E}">
        <p14:creationId xmlns:p14="http://schemas.microsoft.com/office/powerpoint/2010/main" val="30233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X:\CV-Kommunikation\2_Horizont\4_Bilder\Baufortschritt\2016_07\Villa Wetzstein _16_07_06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Blick von der Thurgauerstraße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725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April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X:\CV-Kommunikation\2_Horizont\4_Bilder\Baufortschritt\2019_04\DSCN040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425"/>
          <a:stretch/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005064"/>
            <a:ext cx="1613546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Baustellen-führungen für Mitarbeitende vom Caritas-verband, Diakonie, Elisabethen-verein und Horizont </a:t>
            </a:r>
          </a:p>
        </p:txBody>
      </p:sp>
    </p:spTree>
    <p:extLst>
      <p:ext uri="{BB962C8B-B14F-4D97-AF65-F5344CB8AC3E}">
        <p14:creationId xmlns:p14="http://schemas.microsoft.com/office/powerpoint/2010/main" val="25243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April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X:\CV-Kommunikation\2_Horizont\3_Projekte_Aktionen\2019_Mitarbeiter-Baustellenführungen\Foto 2 Führung Horizont_03.04.20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April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X:\CV-Kommunikation\2_Horizont\4_Bilder\Baufortschritt\2019_04\DSCN040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0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April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X:\CV-Kommunikation\2_Horizont\4_Bilder\Hospizwand\Hospizwand_Apotheke Sauter_25.04.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509120"/>
            <a:ext cx="1706092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Horizont-Geldmurmel- bahn in der Apotheke Sauter</a:t>
            </a:r>
          </a:p>
        </p:txBody>
      </p:sp>
    </p:spTree>
    <p:extLst>
      <p:ext uri="{BB962C8B-B14F-4D97-AF65-F5344CB8AC3E}">
        <p14:creationId xmlns:p14="http://schemas.microsoft.com/office/powerpoint/2010/main" val="4758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April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30589"/>
            <a:ext cx="383881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384316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898" y="3130625"/>
            <a:ext cx="382181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239" y="3068960"/>
            <a:ext cx="381659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29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Mai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X:\CV-Kommunikation\2_Horizont\4_Bilder\Baufortschritt\2019_05\DSCN046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8495" y="2215"/>
            <a:ext cx="4967007" cy="64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8" y="4509120"/>
            <a:ext cx="1973585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Auch Klaus Bach unterstützt Horizont</a:t>
            </a:r>
          </a:p>
        </p:txBody>
      </p:sp>
    </p:spTree>
    <p:extLst>
      <p:ext uri="{BB962C8B-B14F-4D97-AF65-F5344CB8AC3E}">
        <p14:creationId xmlns:p14="http://schemas.microsoft.com/office/powerpoint/2010/main" val="38703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Mai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X:\CV-Kommunikation\2_Horizont\4_Bilder\Hospizwand\Hospizwand_Buchegger_13.05.20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" y="0"/>
            <a:ext cx="9144000" cy="57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8" y="5877272"/>
            <a:ext cx="499792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Die Horizont-Geldmurmelbahn im Wäschegeschäft </a:t>
            </a:r>
            <a:r>
              <a:rPr lang="de-DE" sz="1800" dirty="0" err="1" smtClean="0">
                <a:solidFill>
                  <a:schemeClr val="tx1"/>
                </a:solidFill>
              </a:rPr>
              <a:t>Buchegger</a:t>
            </a:r>
            <a:endParaRPr lang="de-DE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Mai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X:\CV-Kommunikation\2_Horizont\4_Bilder\Baufortschritt\2019_05\DSCN047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5" y="0"/>
            <a:ext cx="9144000" cy="60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7" y="6109580"/>
            <a:ext cx="4781899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Spendenübergabe der Ausstellung „Geschwindigkeit in Form und Farbe“</a:t>
            </a:r>
          </a:p>
        </p:txBody>
      </p:sp>
    </p:spTree>
    <p:extLst>
      <p:ext uri="{BB962C8B-B14F-4D97-AF65-F5344CB8AC3E}">
        <p14:creationId xmlns:p14="http://schemas.microsoft.com/office/powerpoint/2010/main" val="18166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Mai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49287"/>
            <a:ext cx="382811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547688"/>
            <a:ext cx="384158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3" y="2996952"/>
            <a:ext cx="384794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820" y="3020259"/>
            <a:ext cx="383444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0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Juni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X:\CV-Kommunikation\2_Horizont\4_Bilder\Baufortschritt\2019_06\DSCN048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31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94159" y="4509120"/>
            <a:ext cx="1613546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8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36296" y="6237312"/>
            <a:ext cx="1616224" cy="360040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Oktober 2016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X:\CV-Kommunikation\2_Horizont\4_Bilder\Spatenstich 19.10.16\20161019_133217_14773073963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Spatenstich für den Umbau der Villa Wetzstein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85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Juni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X:\CV-Kommunikation\2_Horizont\4_Bilder\Baufortschritt\2019_06\DSCN048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42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Juni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X:\CV-Kommunikation\2_Horizont\4_Bilder\Baufortschritt\2019_06\DSCN049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5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8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Juni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X:\CV-Kommunikation\2_Horizont\4_Bilder\Baufortschritt\2019_06\DSCN051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0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Juni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X:\CV-Kommunikation\2_Horizont\4_Bilder\Baufortschritt\2019_06\DSCN051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2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294618"/>
            <a:ext cx="5544616" cy="424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Spendenübergabe der Pfarrjugend Gottmadingen</a:t>
            </a:r>
          </a:p>
        </p:txBody>
      </p:sp>
    </p:spTree>
    <p:extLst>
      <p:ext uri="{BB962C8B-B14F-4D97-AF65-F5344CB8AC3E}">
        <p14:creationId xmlns:p14="http://schemas.microsoft.com/office/powerpoint/2010/main" val="5527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Juni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43239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564904"/>
            <a:ext cx="635606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7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X:\CV-Kommunikation\2_Horizont\4_Bilder\Baufortschritt\2019_07\DSCN05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484000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8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X:\CV-Kommunikation\2_Horizont\4_Bilder\Baufortschritt\2019_07\DSCN054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8924" cy="609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 descr="X:\CV-Kommunikation\2_Horizont\4_Bilder\Baufortschritt\2019_07\DSCN054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50" y="0"/>
            <a:ext cx="5143500" cy="652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X:\CV-Kommunikation\2_Horizont\4_Bilder\Baufortschritt\2019_07\DSCN055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16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7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64288" y="6237312"/>
            <a:ext cx="1872208" cy="36004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Juli 2019</a:t>
            </a:r>
          </a:p>
        </p:txBody>
      </p:sp>
      <p:pic>
        <p:nvPicPr>
          <p:cNvPr id="1027" name="Picture 3" descr="X:\CV-Kommunikation\2_Horizont\7_Agentur\HORIZONT\Grafiken für Stellenanzeigen\Fu├ƒleis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901" y="6719566"/>
            <a:ext cx="5862024" cy="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X:\CV-Kommunikation\2_Horizont\4_Bilder\Baufortschritt\2019_07\DSCN055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1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07504" y="6294618"/>
            <a:ext cx="5544616" cy="424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Es gibt noch viel Arbeit im Außenbereich..</a:t>
            </a:r>
          </a:p>
        </p:txBody>
      </p:sp>
    </p:spTree>
    <p:extLst>
      <p:ext uri="{BB962C8B-B14F-4D97-AF65-F5344CB8AC3E}">
        <p14:creationId xmlns:p14="http://schemas.microsoft.com/office/powerpoint/2010/main" val="266163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817</Words>
  <Application>Microsoft Office PowerPoint</Application>
  <PresentationFormat>Bildschirmpräsentation (4:3)</PresentationFormat>
  <Paragraphs>199</Paragraphs>
  <Slides>120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120</vt:i4>
      </vt:variant>
    </vt:vector>
  </HeadingPairs>
  <TitlesOfParts>
    <vt:vector size="121" baseType="lpstr">
      <vt:lpstr>Larissa</vt:lpstr>
      <vt:lpstr>Willkommen zur Einweihung vom Hospiz Horizont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 zum ökumenischen Impuls  zur Einweihung vom Hospiz Horizont</dc:title>
  <dc:creator>Bammel Lisa</dc:creator>
  <cp:lastModifiedBy>Bammel Lisa</cp:lastModifiedBy>
  <cp:revision>41</cp:revision>
  <dcterms:created xsi:type="dcterms:W3CDTF">2019-07-09T11:19:01Z</dcterms:created>
  <dcterms:modified xsi:type="dcterms:W3CDTF">2019-07-22T11:41:13Z</dcterms:modified>
</cp:coreProperties>
</file>